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2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4" y="836712"/>
          <a:ext cx="11449272" cy="3853800"/>
        </p:xfrm>
        <a:graphic>
          <a:graphicData uri="http://schemas.openxmlformats.org/drawingml/2006/table">
            <a:tbl>
              <a:tblPr firstRow="1" firstCol="1" bandRow="1"/>
              <a:tblGrid>
                <a:gridCol w="2736304"/>
                <a:gridCol w="8712968"/>
              </a:tblGrid>
              <a:tr h="36004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Maintaining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Healthy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Lifestyle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108012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Eating nourishing foods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need to eat a balanced diet,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29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vitamins,minerals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fibers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necessary for everyone to get enough nutrition without getting fat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Limiting processed foods and sugar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Snacks and fast foods are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 our body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a good idea to make meals alone to make yourself happy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Drinking water and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31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hydrated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are able to be more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less painful and healthier by drinking enough water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Exercising regularly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Doing sports for some time plays an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33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role in making you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happy,energetic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strong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406574" y="4675202"/>
            <a:ext cx="1144927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32</a:t>
            </a:r>
            <a:r>
              <a:rPr lang="en-US" altLang="zh-CN" sz="20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20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26643" y="4710952"/>
            <a:ext cx="11801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energetic</a:t>
            </a:r>
            <a:endParaRPr lang="zh-CN" altLang="en-US" sz="2000" dirty="0"/>
          </a:p>
        </p:txBody>
      </p:sp>
      <p:sp>
        <p:nvSpPr>
          <p:cNvPr id="5" name="内容占位符 5"/>
          <p:cNvSpPr>
            <a:spLocks noGrp="1"/>
          </p:cNvSpPr>
          <p:nvPr>
            <p:ph idx="1"/>
          </p:nvPr>
        </p:nvSpPr>
        <p:spPr>
          <a:xfrm>
            <a:off x="360854" y="5106429"/>
            <a:ext cx="11485848" cy="14189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“Staying hydrated can not only improve your thinking abilities but also help increase your energy, decrease joint pain and improve your heart health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可知，喝足够的水会让人们更有精力。故填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energetic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6"/>
          <p:cNvSpPr>
            <a:spLocks noGrp="1"/>
          </p:cNvSpPr>
          <p:nvPr>
            <p:ph idx="1"/>
          </p:nvPr>
        </p:nvSpPr>
        <p:spPr>
          <a:xfrm>
            <a:off x="360854" y="4947605"/>
            <a:ext cx="11485848" cy="169164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“Moving your body has </a:t>
            </a:r>
            <a:r>
              <a:rPr lang="en-US" altLang="zh-CN" sz="20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host of</a:t>
            </a:r>
            <a:endParaRPr lang="zh-CN" altLang="zh-CN" sz="2000" u="wavy" dirty="0">
              <a:solidFill>
                <a:srgbClr val="000000"/>
              </a:solidFill>
              <a:uFill>
                <a:solidFill>
                  <a:srgbClr val="2ABDF2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468620" algn="l"/>
                <a:tab pos="5645150" algn="l"/>
                <a:tab pos="9861550" algn="l"/>
              </a:tabLst>
            </a:pP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host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b="1" dirty="0">
                <a:solidFill>
                  <a:srgbClr val="2ABDF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许多</a:t>
            </a:r>
            <a:r>
              <a:rPr lang="zh-CN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大量</a:t>
            </a:r>
            <a:r>
              <a:rPr lang="en-US" altLang="zh-CN" sz="2000" b="1" dirty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endParaRPr lang="zh-CN" altLang="zh-CN" sz="2000" dirty="0">
              <a:solidFill>
                <a:srgbClr val="2ABDF2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 benefits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益处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可知，做运动有很多好处，且在保持人们的身心健康方面扮演着重要角色。故填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4" y="836713"/>
          <a:ext cx="11449272" cy="3738457"/>
        </p:xfrm>
        <a:graphic>
          <a:graphicData uri="http://schemas.openxmlformats.org/drawingml/2006/table">
            <a:tbl>
              <a:tblPr firstRow="1" firstCol="1" bandRow="1"/>
              <a:tblGrid>
                <a:gridCol w="2736304"/>
                <a:gridCol w="8712968"/>
              </a:tblGrid>
              <a:tr h="376518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Maintaining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Healthy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Lifestyle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96477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Eating nourishing foods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need to eat a balanced diet,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29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vitamins,minerals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fibers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necessary for everyone to get enough nutrition without getting fat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303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Limiting processed foods and sugar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Snacks and fast foods are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 our body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a good idea to make meals alone to make yourself happy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303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Drinking water and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31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hydrated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are able to be more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less painful and healthier by drinking enough water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303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Exercising regularly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Doing sports for some time plays an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33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role in making you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happy,energetic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strong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406574" y="4437112"/>
            <a:ext cx="1144927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33</a:t>
            </a:r>
            <a:r>
              <a:rPr lang="en-US" altLang="zh-CN" sz="20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zh-CN" sz="20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6846" y="4488178"/>
            <a:ext cx="12939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important</a:t>
            </a:r>
            <a:endParaRPr lang="zh-CN" altLang="en-US" sz="2000" dirty="0"/>
          </a:p>
        </p:txBody>
      </p:sp>
      <p:pic>
        <p:nvPicPr>
          <p:cNvPr id="5" name="箭头左.eps" descr="id:214748810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294480" y="5373070"/>
            <a:ext cx="429260" cy="337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will you do if you have trouble giving up the unhealthy food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learn from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endParaRPr lang="en-US" altLang="zh-CN" u="sng" dirty="0" smtClean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0" y="3645024"/>
            <a:ext cx="3966084" cy="42398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8582" y="1332142"/>
            <a:ext cx="33650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Make a meal by myself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5" name="内容占位符 7"/>
          <p:cNvSpPr txBox="1"/>
          <p:nvPr/>
        </p:nvSpPr>
        <p:spPr bwMode="auto">
          <a:xfrm>
            <a:off x="360854" y="1844824"/>
            <a:ext cx="11485848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great to make a meal by yourself to experience how much fun you can get from cooking”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可知，如果你很难戒掉这些不健康的食物，自己做饭是很好的选择。故填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 meal by myself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b="1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8"/>
          <p:cNvSpPr txBox="1"/>
          <p:nvPr/>
        </p:nvSpPr>
        <p:spPr bwMode="auto">
          <a:xfrm>
            <a:off x="360854" y="3954938"/>
            <a:ext cx="1135097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 should try our best to follow the rules above so that we can stay healthy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7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9496" y="2386684"/>
            <a:ext cx="1568203" cy="38263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是一篇说明文。文章主要提供了四条关于保持健康的生活方式的建议。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158" y="980728"/>
            <a:ext cx="10574632" cy="11404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 know,taking care of your health is of great importance for you and your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some tips for maintaining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healthy lifestyle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nourishing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有营养的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bodies need a variety of foods to give us energy and keep them running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means eating a balanced diet that contains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vitamins,minerals and fibers,which can be found in fruits and vegetables,whole grains,nuts,lean protein and low fat dairy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Trying to eat healthily is necessary for everyone who wants to get enough nutrition but not to get fat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94308" y="836712"/>
            <a:ext cx="3601794" cy="4731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013058"/>
            <a:ext cx="11485848" cy="5008230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限制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processed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加工的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packaged snacks or fast foods typically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典型地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fewer nutrients but more calories,fat,salt and added sugar,which is not good for your brain,skin and organs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having a hard time giving up these unhealthy food,it is great to make a meal by yourself to experience how much fun you can get from cooking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hydrated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含水的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Staying hydrated can not only improve your thinking abilities but also help increase your energy,decrease joint pain and improve your heart 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Advice on how much water to drink per day varies,but anywhere between 8 and 13 cups a day is a good target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regularly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定期地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Moving your body has a host of health benefits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益处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including boosting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mood,giving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energy,building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muscle,protecting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bones and getting better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department of Health and Human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Services,you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exercise for about 150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 minutes every week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Staying healthy may be easier than you thought if you pay attention to the ideas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to follow the rules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4" y="775244"/>
          <a:ext cx="11449272" cy="4525964"/>
        </p:xfrm>
        <a:graphic>
          <a:graphicData uri="http://schemas.openxmlformats.org/drawingml/2006/table">
            <a:tbl>
              <a:tblPr firstRow="1" firstCol="1" bandRow="1"/>
              <a:tblGrid>
                <a:gridCol w="2736304"/>
                <a:gridCol w="8712968"/>
              </a:tblGrid>
              <a:tr h="452596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Maintaining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Healthy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Lifestyle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135778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Eating nourishing foods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need to eat a balanced diet,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29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vitamins,minerals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fibers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necessary for everyone to get enough nutrition without getting fat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519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Limiting processed foods and sugar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Snacks and fast foods are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 our body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a good idea to make meals alone to make yourself happy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519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Drinking water and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31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hydrated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are able to be more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less painful and healthier by drinking enough water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519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Exercising regularly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Doing sports for some time plays an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33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role in making you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happy,energetic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strong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406574" y="5255078"/>
            <a:ext cx="1144927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>
                <a:solidFill>
                  <a:srgbClr val="00B0F0"/>
                </a:solidFill>
                <a:cs typeface="Times New Roman" panose="02020603050405020304" pitchFamily="18" charset="0"/>
              </a:rPr>
              <a:t>28</a:t>
            </a:r>
            <a:r>
              <a:rPr lang="en-US" altLang="zh-CN" sz="20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_____________________________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20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4646" y="5267655"/>
            <a:ext cx="20154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Tips/Suggestions</a:t>
            </a:r>
            <a:endParaRPr lang="zh-CN" altLang="en-US" sz="2000" dirty="0"/>
          </a:p>
        </p:txBody>
      </p:sp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5741727"/>
            <a:ext cx="11485848" cy="495585"/>
          </a:xfrm>
        </p:spPr>
        <p:txBody>
          <a:bodyPr/>
          <a:lstStyle/>
          <a:p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通读文章可知，本文主要介绍了关于保持健康的生活方式的一些建议。故填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Tips/Suggestions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4" y="836713"/>
          <a:ext cx="11449272" cy="3168350"/>
        </p:xfrm>
        <a:graphic>
          <a:graphicData uri="http://schemas.openxmlformats.org/drawingml/2006/table">
            <a:tbl>
              <a:tblPr firstRow="1" firstCol="1" bandRow="1"/>
              <a:tblGrid>
                <a:gridCol w="2736304"/>
                <a:gridCol w="8712968"/>
              </a:tblGrid>
              <a:tr h="331714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Maintaining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Healthy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Lifestyle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84635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Eating nourishing foods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need to eat a balanced diet,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29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vitamins,minerals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fibers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necessary for everyone to get enough nutrition without getting fat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42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Limiting processed foods and sugar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Snacks and fast foods are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 our body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a good idea to make meals alone to make yourself happy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42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Drinking water and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31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hydrated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are able to be more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less painful and healthier by drinking enough water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42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Exercising regularly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Doing sports for some time plays an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33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role in making you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happy,energetic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strong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406574" y="4077072"/>
            <a:ext cx="1144927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29</a:t>
            </a:r>
            <a:r>
              <a:rPr lang="en-US" altLang="zh-CN" sz="20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___________________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20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4110886"/>
            <a:ext cx="24320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containing/including</a:t>
            </a:r>
            <a:endParaRPr lang="zh-CN" altLang="en-US" sz="2000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360854" y="4602373"/>
            <a:ext cx="11485848" cy="1418915"/>
          </a:xfrm>
        </p:spPr>
        <p:txBody>
          <a:bodyPr/>
          <a:lstStyle/>
          <a:p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“That means eating a balanced diet that contains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包含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FF0000"/>
                </a:solidFill>
                <a:ea typeface="Times New Roman" panose="02020603050405020304" pitchFamily="18" charset="0"/>
              </a:rPr>
              <a:t>vitamin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s, minerals and fibers, which can be found in fruits and vegetables, whole grains, nuts, lean protein and low fat dairy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可知，均衡饮食包含维生素、矿物质和纤维，表示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containing/including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containing/including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4" y="836712"/>
          <a:ext cx="11449272" cy="3572969"/>
        </p:xfrm>
        <a:graphic>
          <a:graphicData uri="http://schemas.openxmlformats.org/drawingml/2006/table">
            <a:tbl>
              <a:tblPr firstRow="1" firstCol="1" bandRow="1"/>
              <a:tblGrid>
                <a:gridCol w="2736304"/>
                <a:gridCol w="8712968"/>
              </a:tblGrid>
              <a:tr h="266429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Maintaining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Healthy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Lifestyle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79928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Eating nourishing foods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need to eat a balanced diet,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29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vitamins,minerals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fibers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necessary for everyone to get enough nutrition without getting fat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85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Limiting processed foods and sugar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Snacks and fast foods are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 our body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a good idea to make meals alone to make yourself happy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85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Drinking water and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31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hydrated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are able to be more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less painful and healthier by drinking enough water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85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Exercising regularly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Doing sports for some time plays an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33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role in making you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happy,energetic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strong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406574" y="4293096"/>
            <a:ext cx="1144927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30</a:t>
            </a:r>
            <a:r>
              <a:rPr lang="en-US" altLang="zh-CN" sz="20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20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14686" y="4388416"/>
            <a:ext cx="5982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bad</a:t>
            </a:r>
            <a:endParaRPr lang="zh-CN" altLang="en-US" sz="2000" dirty="0"/>
          </a:p>
        </p:txBody>
      </p:sp>
      <p:sp>
        <p:nvSpPr>
          <p:cNvPr id="5" name="内容占位符 3"/>
          <p:cNvSpPr>
            <a:spLocks noGrp="1"/>
          </p:cNvSpPr>
          <p:nvPr>
            <p:ph idx="1"/>
          </p:nvPr>
        </p:nvSpPr>
        <p:spPr>
          <a:xfrm>
            <a:off x="360854" y="4818397"/>
            <a:ext cx="11485848" cy="14189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packaged snacks or fast foods typically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典型地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fewer nutrients but more calories, fat, salt and added sugar, which is not good for your brain, skin and organs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可知，小吃和快餐对我们的身体有害。故填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4" y="836713"/>
          <a:ext cx="11449272" cy="3615243"/>
        </p:xfrm>
        <a:graphic>
          <a:graphicData uri="http://schemas.openxmlformats.org/drawingml/2006/table">
            <a:tbl>
              <a:tblPr firstRow="1" firstCol="1" bandRow="1"/>
              <a:tblGrid>
                <a:gridCol w="2736304"/>
                <a:gridCol w="8712968"/>
              </a:tblGrid>
              <a:tr h="2912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Maintaining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Healthy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Lifestyle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8415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Eating nourishing foods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need to eat a balanced diet,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29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vitamins,minerals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fibers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necessary for everyone to get enough nutrition without getting fat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50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Limiting processed foods and sugar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Snacks and fast foods are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 our body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a good idea to make meals alone to make yourself happy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50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Drinking water and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31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hydrated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are able to be more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less painful and healthier by drinking enough water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50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Exercising regularly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Doing sports for some time plays an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33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role in making you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happy,energetic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strong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406574" y="4459178"/>
            <a:ext cx="1144927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31</a:t>
            </a:r>
            <a:r>
              <a:rPr lang="en-US" altLang="zh-CN" sz="20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</a:t>
            </a:r>
            <a:endParaRPr lang="zh-CN" altLang="zh-CN" sz="20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23819" y="4491116"/>
            <a:ext cx="9669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staying</a:t>
            </a:r>
            <a:endParaRPr lang="zh-CN" altLang="en-US" sz="2000" dirty="0"/>
          </a:p>
        </p:txBody>
      </p:sp>
      <p:sp>
        <p:nvSpPr>
          <p:cNvPr id="6" name="内容占位符 4"/>
          <p:cNvSpPr>
            <a:spLocks noGrp="1"/>
          </p:cNvSpPr>
          <p:nvPr>
            <p:ph idx="1"/>
          </p:nvPr>
        </p:nvSpPr>
        <p:spPr>
          <a:xfrm>
            <a:off x="360854" y="4848014"/>
            <a:ext cx="11485848" cy="957250"/>
          </a:xfrm>
        </p:spPr>
        <p:txBody>
          <a:bodyPr/>
          <a:lstStyle/>
          <a:p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“Drink water and stay hydrated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含水的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可知，要多喝水保持水分，此处应使用动名词形式与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前的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drinking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保持一致。故填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staying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7124</Words>
  <Application>WPS 演示</Application>
  <PresentationFormat>自定义</PresentationFormat>
  <Paragraphs>192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469</cp:revision>
  <dcterms:created xsi:type="dcterms:W3CDTF">2020-11-06T05:24:00Z</dcterms:created>
  <dcterms:modified xsi:type="dcterms:W3CDTF">2025-09-24T08:46:05Z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0B0A095B357A42AEA560D9E2D383C13A_12</vt:lpwstr>
  </property>
</Properties>
</file>